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7559675" cy="1069181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2F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30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18216-54D7-44F0-8B70-6C4C2AFD231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E700-1C76-4378-A3AF-7CC51D4FA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70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18216-54D7-44F0-8B70-6C4C2AFD231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E700-1C76-4378-A3AF-7CC51D4FA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079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18216-54D7-44F0-8B70-6C4C2AFD231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E700-1C76-4378-A3AF-7CC51D4FA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42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18216-54D7-44F0-8B70-6C4C2AFD231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E700-1C76-4378-A3AF-7CC51D4FA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155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18216-54D7-44F0-8B70-6C4C2AFD231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E700-1C76-4378-A3AF-7CC51D4FA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707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18216-54D7-44F0-8B70-6C4C2AFD231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E700-1C76-4378-A3AF-7CC51D4FA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7880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18216-54D7-44F0-8B70-6C4C2AFD231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E700-1C76-4378-A3AF-7CC51D4FA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973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18216-54D7-44F0-8B70-6C4C2AFD231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E700-1C76-4378-A3AF-7CC51D4FA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957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18216-54D7-44F0-8B70-6C4C2AFD231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E700-1C76-4378-A3AF-7CC51D4FA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905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18216-54D7-44F0-8B70-6C4C2AFD231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E700-1C76-4378-A3AF-7CC51D4FA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503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18216-54D7-44F0-8B70-6C4C2AFD231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E700-1C76-4378-A3AF-7CC51D4FA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95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A18216-54D7-44F0-8B70-6C4C2AFD231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ADE700-1C76-4378-A3AF-7CC51D4FAC92}" type="slidenum">
              <a:rPr lang="en-GB" smtClean="0"/>
              <a:t>‹#›</a:t>
            </a:fld>
            <a:endParaRPr lang="en-GB"/>
          </a:p>
        </p:txBody>
      </p:sp>
      <p:sp>
        <p:nvSpPr>
          <p:cNvPr id="7" name="hl" descr=" "/>
          <p:cNvSpPr txBox="1"/>
          <p:nvPr userDrawn="1"/>
        </p:nvSpPr>
        <p:spPr>
          <a:xfrm>
            <a:off x="0" y="0"/>
            <a:ext cx="7559675" cy="22313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l"/>
            <a:r>
              <a:rPr lang="en-GB" sz="850" b="0" i="0" u="none" baseline="0">
                <a:solidFill>
                  <a:srgbClr val="000000"/>
                </a:solidFill>
                <a:latin typeface="Microsoft Sans Serif" panose="020B0604020202020204" pitchFamily="34" charset="0"/>
              </a:rPr>
              <a:t> </a:t>
            </a:r>
          </a:p>
        </p:txBody>
      </p:sp>
      <p:sp>
        <p:nvSpPr>
          <p:cNvPr id="8" name="fl" descr=" "/>
          <p:cNvSpPr txBox="1"/>
          <p:nvPr userDrawn="1"/>
        </p:nvSpPr>
        <p:spPr>
          <a:xfrm>
            <a:off x="0" y="10371772"/>
            <a:ext cx="7559675" cy="22313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l"/>
            <a:r>
              <a:rPr lang="en-GB" sz="850" b="0" i="0" u="none" baseline="0">
                <a:solidFill>
                  <a:srgbClr val="000000"/>
                </a:solidFill>
                <a:latin typeface="Microsoft Sans Serif" panose="020B06040202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49663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4546242" y="3721995"/>
            <a:ext cx="2305319" cy="386366"/>
          </a:xfrm>
        </p:spPr>
        <p:txBody>
          <a:bodyPr anchor="t">
            <a:normAutofit/>
          </a:bodyPr>
          <a:lstStyle/>
          <a:p>
            <a:r>
              <a:rPr lang="en-GB" sz="1800" dirty="0">
                <a:solidFill>
                  <a:srgbClr val="142F4E"/>
                </a:solidFill>
                <a:latin typeface="Arial Narrow" panose="020B0606020202030204" pitchFamily="34" charset="0"/>
              </a:rPr>
              <a:t>TROWBRIDGE</a:t>
            </a: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4546238" y="5658866"/>
            <a:ext cx="2305319" cy="666339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solidFill>
                  <a:srgbClr val="142F4E"/>
                </a:solidFill>
                <a:latin typeface="Arial Narrow" panose="020B0606020202030204" pitchFamily="34" charset="0"/>
              </a:rPr>
              <a:t>CCHA TROWBRIDGE COMMUNITY CENTRE,</a:t>
            </a:r>
          </a:p>
          <a:p>
            <a:r>
              <a:rPr lang="en-GB" sz="1400" dirty="0">
                <a:solidFill>
                  <a:srgbClr val="142F4E"/>
                </a:solidFill>
                <a:latin typeface="Arial Narrow" panose="020B0606020202030204" pitchFamily="34" charset="0"/>
              </a:rPr>
              <a:t>CF31RU</a:t>
            </a:r>
          </a:p>
        </p:txBody>
      </p:sp>
      <p:sp>
        <p:nvSpPr>
          <p:cNvPr id="8" name="Title 3"/>
          <p:cNvSpPr txBox="1">
            <a:spLocks/>
          </p:cNvSpPr>
          <p:nvPr/>
        </p:nvSpPr>
        <p:spPr>
          <a:xfrm>
            <a:off x="4546239" y="6825798"/>
            <a:ext cx="2305319" cy="3863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142F4E"/>
                </a:solidFill>
                <a:latin typeface="Arial Narrow" panose="020B0606020202030204" pitchFamily="34" charset="0"/>
              </a:rPr>
              <a:t>18:00</a:t>
            </a:r>
          </a:p>
        </p:txBody>
      </p:sp>
      <p:sp>
        <p:nvSpPr>
          <p:cNvPr id="9" name="Title 3"/>
          <p:cNvSpPr txBox="1">
            <a:spLocks/>
          </p:cNvSpPr>
          <p:nvPr/>
        </p:nvSpPr>
        <p:spPr>
          <a:xfrm>
            <a:off x="4546240" y="6825798"/>
            <a:ext cx="2305319" cy="3863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1800" dirty="0">
              <a:solidFill>
                <a:srgbClr val="142F4E"/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Title 3"/>
          <p:cNvSpPr txBox="1">
            <a:spLocks/>
          </p:cNvSpPr>
          <p:nvPr/>
        </p:nvSpPr>
        <p:spPr>
          <a:xfrm>
            <a:off x="4546239" y="8319743"/>
            <a:ext cx="2305319" cy="16458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>
                <a:solidFill>
                  <a:srgbClr val="142F4E"/>
                </a:solidFill>
                <a:latin typeface="Arial Narrow" panose="020B0606020202030204" pitchFamily="34" charset="0"/>
              </a:rPr>
              <a:t>E-bikes</a:t>
            </a:r>
          </a:p>
        </p:txBody>
      </p:sp>
      <p:sp>
        <p:nvSpPr>
          <p:cNvPr id="11" name="Title 3"/>
          <p:cNvSpPr txBox="1">
            <a:spLocks/>
          </p:cNvSpPr>
          <p:nvPr/>
        </p:nvSpPr>
        <p:spPr>
          <a:xfrm>
            <a:off x="2045589" y="9682757"/>
            <a:ext cx="1946862" cy="3863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200" dirty="0">
                <a:solidFill>
                  <a:srgbClr val="142F4E"/>
                </a:solidFill>
                <a:latin typeface="Arial Narrow" panose="020B0606020202030204" pitchFamily="34" charset="0"/>
              </a:rPr>
              <a:t>Insert Twitter handle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640BCE3-E307-B48F-DEC3-C32CB689C750}"/>
              </a:ext>
            </a:extLst>
          </p:cNvPr>
          <p:cNvSpPr txBox="1"/>
          <p:nvPr/>
        </p:nvSpPr>
        <p:spPr>
          <a:xfrm>
            <a:off x="5009881" y="4788941"/>
            <a:ext cx="2305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03/09/2026</a:t>
            </a:r>
          </a:p>
        </p:txBody>
      </p:sp>
    </p:spTree>
    <p:extLst>
      <p:ext uri="{BB962C8B-B14F-4D97-AF65-F5344CB8AC3E}">
        <p14:creationId xmlns:p14="http://schemas.microsoft.com/office/powerpoint/2010/main" val="6789056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158</TotalTime>
  <Words>13</Words>
  <Application>Microsoft Office PowerPoint</Application>
  <PresentationFormat>Custom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Arial Narrow</vt:lpstr>
      <vt:lpstr>Calibri</vt:lpstr>
      <vt:lpstr>Calibri Light</vt:lpstr>
      <vt:lpstr>Microsoft Sans Serif</vt:lpstr>
      <vt:lpstr>Office Theme</vt:lpstr>
      <vt:lpstr>TROWBRIDGE</vt:lpstr>
    </vt:vector>
  </TitlesOfParts>
  <Company>South Wales Police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Insert Text</dc:title>
  <dc:creator>Griffiths,Jon swp57447</dc:creator>
  <cp:lastModifiedBy>Hayman,Grace swp58178</cp:lastModifiedBy>
  <cp:revision>9</cp:revision>
  <cp:lastPrinted>2026-08-25T10:00:28Z</cp:lastPrinted>
  <dcterms:created xsi:type="dcterms:W3CDTF">2019-08-19T12:23:54Z</dcterms:created>
  <dcterms:modified xsi:type="dcterms:W3CDTF">2026-08-25T10:15:24Z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itusGUID">
    <vt:lpwstr>13dc652c-31df-497d-a93c-6885a711427d</vt:lpwstr>
  </property>
  <property fmtid="{D5CDD505-2E9C-101B-9397-08002B2CF9AE}" pid="3" name="Classification">
    <vt:lpwstr>OFFICIAL</vt:lpwstr>
  </property>
  <property fmtid="{D5CDD505-2E9C-101B-9397-08002B2CF9AE}" pid="4" name="Visibility">
    <vt:lpwstr>NOT VISIBLE</vt:lpwstr>
  </property>
  <property fmtid="{D5CDD505-2E9C-101B-9397-08002B2CF9AE}" pid="5" name="MSIP_Label_66cf8fe5-b7b7-4df7-b38d-1c61ac2f6639_Enabled">
    <vt:lpwstr>true</vt:lpwstr>
  </property>
  <property fmtid="{D5CDD505-2E9C-101B-9397-08002B2CF9AE}" pid="6" name="MSIP_Label_66cf8fe5-b7b7-4df7-b38d-1c61ac2f6639_SetDate">
    <vt:lpwstr>2022-09-02T02:57:05Z</vt:lpwstr>
  </property>
  <property fmtid="{D5CDD505-2E9C-101B-9397-08002B2CF9AE}" pid="7" name="MSIP_Label_66cf8fe5-b7b7-4df7-b38d-1c61ac2f6639_Method">
    <vt:lpwstr>Standard</vt:lpwstr>
  </property>
  <property fmtid="{D5CDD505-2E9C-101B-9397-08002B2CF9AE}" pid="8" name="MSIP_Label_66cf8fe5-b7b7-4df7-b38d-1c61ac2f6639_Name">
    <vt:lpwstr>66cf8fe5-b7b7-4df7-b38d-1c61ac2f6639</vt:lpwstr>
  </property>
  <property fmtid="{D5CDD505-2E9C-101B-9397-08002B2CF9AE}" pid="9" name="MSIP_Label_66cf8fe5-b7b7-4df7-b38d-1c61ac2f6639_SiteId">
    <vt:lpwstr>270c2f4d-fd0c-4f08-92a9-e5bdd8a87e09</vt:lpwstr>
  </property>
  <property fmtid="{D5CDD505-2E9C-101B-9397-08002B2CF9AE}" pid="10" name="MSIP_Label_66cf8fe5-b7b7-4df7-b38d-1c61ac2f6639_ActionId">
    <vt:lpwstr>1c9c0f88-d197-4476-9981-566781342765</vt:lpwstr>
  </property>
  <property fmtid="{D5CDD505-2E9C-101B-9397-08002B2CF9AE}" pid="11" name="MSIP_Label_66cf8fe5-b7b7-4df7-b38d-1c61ac2f6639_ContentBits">
    <vt:lpwstr>0</vt:lpwstr>
  </property>
</Properties>
</file>